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4"/>
  </p:sldMasterIdLst>
  <p:sldIdLst>
    <p:sldId id="256" r:id="rId5"/>
    <p:sldId id="258" r:id="rId6"/>
    <p:sldId id="257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5148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4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형함 " userId="f918873b-bc38-47d0-b354-9efdf46cb41f" providerId="ADAL" clId="{1B4EA940-510E-4585-8E21-B511680FE663}"/>
    <pc:docChg chg="custSel modSld">
      <pc:chgData name="김형함 " userId="f918873b-bc38-47d0-b354-9efdf46cb41f" providerId="ADAL" clId="{1B4EA940-510E-4585-8E21-B511680FE663}" dt="2021-09-30T15:13:41.302" v="226" actId="1076"/>
      <pc:docMkLst>
        <pc:docMk/>
      </pc:docMkLst>
      <pc:sldChg chg="modSp">
        <pc:chgData name="김형함 " userId="f918873b-bc38-47d0-b354-9efdf46cb41f" providerId="ADAL" clId="{1B4EA940-510E-4585-8E21-B511680FE663}" dt="2021-09-30T15:11:23.214" v="216" actId="2711"/>
        <pc:sldMkLst>
          <pc:docMk/>
          <pc:sldMk cId="3029334238" sldId="256"/>
        </pc:sldMkLst>
        <pc:spChg chg="mod">
          <ac:chgData name="김형함 " userId="f918873b-bc38-47d0-b354-9efdf46cb41f" providerId="ADAL" clId="{1B4EA940-510E-4585-8E21-B511680FE663}" dt="2021-09-30T15:11:23.214" v="216" actId="2711"/>
          <ac:spMkLst>
            <pc:docMk/>
            <pc:sldMk cId="3029334238" sldId="256"/>
            <ac:spMk id="4" creationId="{2E0DBEB3-166A-4598-BC9F-B4A31B5D9BBF}"/>
          </ac:spMkLst>
        </pc:spChg>
        <pc:spChg chg="mod">
          <ac:chgData name="김형함 " userId="f918873b-bc38-47d0-b354-9efdf46cb41f" providerId="ADAL" clId="{1B4EA940-510E-4585-8E21-B511680FE663}" dt="2021-09-30T15:11:23.214" v="216" actId="2711"/>
          <ac:spMkLst>
            <pc:docMk/>
            <pc:sldMk cId="3029334238" sldId="256"/>
            <ac:spMk id="5" creationId="{EDF1FE80-D007-4670-B56B-D81173134FE6}"/>
          </ac:spMkLst>
        </pc:spChg>
        <pc:spChg chg="mod">
          <ac:chgData name="김형함 " userId="f918873b-bc38-47d0-b354-9efdf46cb41f" providerId="ADAL" clId="{1B4EA940-510E-4585-8E21-B511680FE663}" dt="2021-09-30T15:11:23.214" v="216" actId="2711"/>
          <ac:spMkLst>
            <pc:docMk/>
            <pc:sldMk cId="3029334238" sldId="256"/>
            <ac:spMk id="6" creationId="{BF4F0E34-2BA8-4D9E-AEEA-2EF0D30D8BD3}"/>
          </ac:spMkLst>
        </pc:spChg>
      </pc:sldChg>
      <pc:sldChg chg="addSp delSp modSp">
        <pc:chgData name="김형함 " userId="f918873b-bc38-47d0-b354-9efdf46cb41f" providerId="ADAL" clId="{1B4EA940-510E-4585-8E21-B511680FE663}" dt="2021-09-30T15:11:53.072" v="218" actId="2711"/>
        <pc:sldMkLst>
          <pc:docMk/>
          <pc:sldMk cId="425850115" sldId="257"/>
        </pc:sldMkLst>
        <pc:spChg chg="mod">
          <ac:chgData name="김형함 " userId="f918873b-bc38-47d0-b354-9efdf46cb41f" providerId="ADAL" clId="{1B4EA940-510E-4585-8E21-B511680FE663}" dt="2021-09-30T15:11:53.072" v="218" actId="2711"/>
          <ac:spMkLst>
            <pc:docMk/>
            <pc:sldMk cId="425850115" sldId="257"/>
            <ac:spMk id="4" creationId="{B8A82E32-5905-4EA1-8A6B-DFAB3E87885C}"/>
          </ac:spMkLst>
        </pc:spChg>
        <pc:spChg chg="mod">
          <ac:chgData name="김형함 " userId="f918873b-bc38-47d0-b354-9efdf46cb41f" providerId="ADAL" clId="{1B4EA940-510E-4585-8E21-B511680FE663}" dt="2021-09-30T15:11:53.072" v="218" actId="2711"/>
          <ac:spMkLst>
            <pc:docMk/>
            <pc:sldMk cId="425850115" sldId="257"/>
            <ac:spMk id="5" creationId="{622D35D2-95B6-4C6E-9E90-67EA1794B549}"/>
          </ac:spMkLst>
        </pc:spChg>
        <pc:spChg chg="mod">
          <ac:chgData name="김형함 " userId="f918873b-bc38-47d0-b354-9efdf46cb41f" providerId="ADAL" clId="{1B4EA940-510E-4585-8E21-B511680FE663}" dt="2021-09-30T15:11:53.072" v="218" actId="2711"/>
          <ac:spMkLst>
            <pc:docMk/>
            <pc:sldMk cId="425850115" sldId="257"/>
            <ac:spMk id="6" creationId="{1D0B2B52-C0FC-452C-9AFB-A9F7BDCFB0BE}"/>
          </ac:spMkLst>
        </pc:spChg>
        <pc:spChg chg="mod">
          <ac:chgData name="김형함 " userId="f918873b-bc38-47d0-b354-9efdf46cb41f" providerId="ADAL" clId="{1B4EA940-510E-4585-8E21-B511680FE663}" dt="2021-09-30T15:11:53.072" v="218" actId="2711"/>
          <ac:spMkLst>
            <pc:docMk/>
            <pc:sldMk cId="425850115" sldId="257"/>
            <ac:spMk id="7" creationId="{6114723E-3107-4B7B-88AF-22E65A42CA34}"/>
          </ac:spMkLst>
        </pc:spChg>
        <pc:spChg chg="mod">
          <ac:chgData name="김형함 " userId="f918873b-bc38-47d0-b354-9efdf46cb41f" providerId="ADAL" clId="{1B4EA940-510E-4585-8E21-B511680FE663}" dt="2021-09-30T15:11:53.072" v="218" actId="2711"/>
          <ac:spMkLst>
            <pc:docMk/>
            <pc:sldMk cId="425850115" sldId="257"/>
            <ac:spMk id="8" creationId="{C3E83793-8302-4E0D-925B-D068C28E4C56}"/>
          </ac:spMkLst>
        </pc:spChg>
        <pc:spChg chg="mod">
          <ac:chgData name="김형함 " userId="f918873b-bc38-47d0-b354-9efdf46cb41f" providerId="ADAL" clId="{1B4EA940-510E-4585-8E21-B511680FE663}" dt="2021-09-30T15:11:53.072" v="218" actId="2711"/>
          <ac:spMkLst>
            <pc:docMk/>
            <pc:sldMk cId="425850115" sldId="257"/>
            <ac:spMk id="9" creationId="{4F5925F7-A9C8-467A-A643-7A8B5107C0A8}"/>
          </ac:spMkLst>
        </pc:spChg>
        <pc:spChg chg="mod">
          <ac:chgData name="김형함 " userId="f918873b-bc38-47d0-b354-9efdf46cb41f" providerId="ADAL" clId="{1B4EA940-510E-4585-8E21-B511680FE663}" dt="2021-09-30T15:11:53.072" v="218" actId="2711"/>
          <ac:spMkLst>
            <pc:docMk/>
            <pc:sldMk cId="425850115" sldId="257"/>
            <ac:spMk id="10" creationId="{0D0B86A1-8EEA-47A9-A57E-A0AC0A28225B}"/>
          </ac:spMkLst>
        </pc:spChg>
        <pc:spChg chg="mod">
          <ac:chgData name="김형함 " userId="f918873b-bc38-47d0-b354-9efdf46cb41f" providerId="ADAL" clId="{1B4EA940-510E-4585-8E21-B511680FE663}" dt="2021-09-30T15:11:53.072" v="218" actId="2711"/>
          <ac:spMkLst>
            <pc:docMk/>
            <pc:sldMk cId="425850115" sldId="257"/>
            <ac:spMk id="17" creationId="{BEF2F9C2-5E83-4256-958E-4019DED209FD}"/>
          </ac:spMkLst>
        </pc:spChg>
        <pc:spChg chg="mod">
          <ac:chgData name="김형함 " userId="f918873b-bc38-47d0-b354-9efdf46cb41f" providerId="ADAL" clId="{1B4EA940-510E-4585-8E21-B511680FE663}" dt="2021-09-30T15:11:53.072" v="218" actId="2711"/>
          <ac:spMkLst>
            <pc:docMk/>
            <pc:sldMk cId="425850115" sldId="257"/>
            <ac:spMk id="21" creationId="{2D4CE3A0-1C39-4362-864C-3DDB7A428A2E}"/>
          </ac:spMkLst>
        </pc:spChg>
        <pc:spChg chg="add del">
          <ac:chgData name="김형함 " userId="f918873b-bc38-47d0-b354-9efdf46cb41f" providerId="ADAL" clId="{1B4EA940-510E-4585-8E21-B511680FE663}" dt="2021-09-30T15:08:40.782" v="123"/>
          <ac:spMkLst>
            <pc:docMk/>
            <pc:sldMk cId="425850115" sldId="257"/>
            <ac:spMk id="22" creationId="{ADD969B8-95B3-4B07-A5D5-266C0CB6BC6E}"/>
          </ac:spMkLst>
        </pc:spChg>
      </pc:sldChg>
      <pc:sldChg chg="modSp">
        <pc:chgData name="김형함 " userId="f918873b-bc38-47d0-b354-9efdf46cb41f" providerId="ADAL" clId="{1B4EA940-510E-4585-8E21-B511680FE663}" dt="2021-09-30T15:11:33.011" v="217" actId="2711"/>
        <pc:sldMkLst>
          <pc:docMk/>
          <pc:sldMk cId="1911328795" sldId="258"/>
        </pc:sldMkLst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4" creationId="{B5DEDF24-6869-4FAE-8AD9-9B05131DAA73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6" creationId="{4F9AFB42-939D-47E0-AC9B-84120FB918E2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7" creationId="{D7B01CF2-F604-4DBE-90D5-D24CAEDC60EF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8" creationId="{5F463A8C-F77C-4C5E-8527-968E8244B66C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9" creationId="{D04B97F9-9B09-40BC-B68D-8AA15C6D8167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11" creationId="{9F5416DC-7BBC-43ED-8714-82469BE79716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12" creationId="{5B73FB53-94EC-407C-ABA7-58A17E8B6E7D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13" creationId="{F1CA4E76-B087-463B-8EF6-10ACBD46BE69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14" creationId="{CD6FD507-4C04-45AD-BCDB-8963AC067C4C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15" creationId="{E7CBCFA8-D341-4E88-B373-0494EA7DAB1D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17" creationId="{C5C69D0B-FAB6-4BBA-A1AE-EC6CD21BB15C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18" creationId="{5034055A-EB68-4687-BDB4-F35B9A9F462F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19" creationId="{3D2B086A-C61D-45D5-BD41-D4F4A2F6F275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20" creationId="{D8DF5A82-4982-4E79-8929-97FC0F5350DC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21" creationId="{DC5C85EA-E984-4746-8E7D-D053F41E0280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23" creationId="{12932F5A-3437-4ABB-B3F7-A257417E8591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24" creationId="{BA042249-79A5-492C-A229-B37038466B77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25" creationId="{5F19B0F4-B9E0-49E6-9AB6-23CA2F908092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26" creationId="{9DF10D1B-1C49-46D3-A64B-E823B6F1E74B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27" creationId="{D4046288-968D-4CCB-B001-A396C943B747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29" creationId="{CF4489BE-F27F-477C-A2AE-B21E04712554}"/>
          </ac:spMkLst>
        </pc:spChg>
        <pc:spChg chg="mod">
          <ac:chgData name="김형함 " userId="f918873b-bc38-47d0-b354-9efdf46cb41f" providerId="ADAL" clId="{1B4EA940-510E-4585-8E21-B511680FE663}" dt="2021-09-30T15:11:33.011" v="217" actId="2711"/>
          <ac:spMkLst>
            <pc:docMk/>
            <pc:sldMk cId="1911328795" sldId="258"/>
            <ac:spMk id="34" creationId="{7D85B8FD-B12D-4B3E-BC19-CDA1B2896DAA}"/>
          </ac:spMkLst>
        </pc:spChg>
      </pc:sldChg>
      <pc:sldChg chg="modSp">
        <pc:chgData name="김형함 " userId="f918873b-bc38-47d0-b354-9efdf46cb41f" providerId="ADAL" clId="{1B4EA940-510E-4585-8E21-B511680FE663}" dt="2021-09-30T15:12:00.049" v="219" actId="2711"/>
        <pc:sldMkLst>
          <pc:docMk/>
          <pc:sldMk cId="4138634235" sldId="259"/>
        </pc:sldMkLst>
        <pc:spChg chg="mod">
          <ac:chgData name="김형함 " userId="f918873b-bc38-47d0-b354-9efdf46cb41f" providerId="ADAL" clId="{1B4EA940-510E-4585-8E21-B511680FE663}" dt="2021-09-30T15:12:00.049" v="219" actId="2711"/>
          <ac:spMkLst>
            <pc:docMk/>
            <pc:sldMk cId="4138634235" sldId="259"/>
            <ac:spMk id="4" creationId="{B4432FBA-6F38-416B-943D-26BF959E1006}"/>
          </ac:spMkLst>
        </pc:spChg>
        <pc:spChg chg="mod">
          <ac:chgData name="김형함 " userId="f918873b-bc38-47d0-b354-9efdf46cb41f" providerId="ADAL" clId="{1B4EA940-510E-4585-8E21-B511680FE663}" dt="2021-09-30T15:12:00.049" v="219" actId="2711"/>
          <ac:spMkLst>
            <pc:docMk/>
            <pc:sldMk cId="4138634235" sldId="259"/>
            <ac:spMk id="5" creationId="{757ABF24-D2AB-490F-A79C-31C2892183B8}"/>
          </ac:spMkLst>
        </pc:spChg>
        <pc:spChg chg="mod">
          <ac:chgData name="김형함 " userId="f918873b-bc38-47d0-b354-9efdf46cb41f" providerId="ADAL" clId="{1B4EA940-510E-4585-8E21-B511680FE663}" dt="2021-09-30T15:12:00.049" v="219" actId="2711"/>
          <ac:spMkLst>
            <pc:docMk/>
            <pc:sldMk cId="4138634235" sldId="259"/>
            <ac:spMk id="6" creationId="{E61367AD-D828-4C35-8008-CDD74A59E12A}"/>
          </ac:spMkLst>
        </pc:spChg>
      </pc:sldChg>
      <pc:sldChg chg="modSp">
        <pc:chgData name="김형함 " userId="f918873b-bc38-47d0-b354-9efdf46cb41f" providerId="ADAL" clId="{1B4EA940-510E-4585-8E21-B511680FE663}" dt="2021-09-30T15:12:06.834" v="220" actId="2711"/>
        <pc:sldMkLst>
          <pc:docMk/>
          <pc:sldMk cId="1670746514" sldId="260"/>
        </pc:sldMkLst>
        <pc:spChg chg="mod">
          <ac:chgData name="김형함 " userId="f918873b-bc38-47d0-b354-9efdf46cb41f" providerId="ADAL" clId="{1B4EA940-510E-4585-8E21-B511680FE663}" dt="2021-09-30T15:12:06.834" v="220" actId="2711"/>
          <ac:spMkLst>
            <pc:docMk/>
            <pc:sldMk cId="1670746514" sldId="260"/>
            <ac:spMk id="4" creationId="{C3D1EAF9-1E41-48A7-9B7C-CE19B512F81A}"/>
          </ac:spMkLst>
        </pc:spChg>
        <pc:spChg chg="mod">
          <ac:chgData name="김형함 " userId="f918873b-bc38-47d0-b354-9efdf46cb41f" providerId="ADAL" clId="{1B4EA940-510E-4585-8E21-B511680FE663}" dt="2021-09-30T15:12:06.834" v="220" actId="2711"/>
          <ac:spMkLst>
            <pc:docMk/>
            <pc:sldMk cId="1670746514" sldId="260"/>
            <ac:spMk id="5" creationId="{1995346D-D91B-42F4-B811-1CA218CCC7CE}"/>
          </ac:spMkLst>
        </pc:spChg>
      </pc:sldChg>
      <pc:sldChg chg="modSp">
        <pc:chgData name="김형함 " userId="f918873b-bc38-47d0-b354-9efdf46cb41f" providerId="ADAL" clId="{1B4EA940-510E-4585-8E21-B511680FE663}" dt="2021-09-30T15:12:12.534" v="221" actId="2711"/>
        <pc:sldMkLst>
          <pc:docMk/>
          <pc:sldMk cId="1428665224" sldId="261"/>
        </pc:sldMkLst>
        <pc:spChg chg="mod">
          <ac:chgData name="김형함 " userId="f918873b-bc38-47d0-b354-9efdf46cb41f" providerId="ADAL" clId="{1B4EA940-510E-4585-8E21-B511680FE663}" dt="2021-09-30T15:12:12.534" v="221" actId="2711"/>
          <ac:spMkLst>
            <pc:docMk/>
            <pc:sldMk cId="1428665224" sldId="261"/>
            <ac:spMk id="4" creationId="{2F9F9DD2-918F-44AB-AF78-FD81E8DB1BDD}"/>
          </ac:spMkLst>
        </pc:spChg>
        <pc:spChg chg="mod">
          <ac:chgData name="김형함 " userId="f918873b-bc38-47d0-b354-9efdf46cb41f" providerId="ADAL" clId="{1B4EA940-510E-4585-8E21-B511680FE663}" dt="2021-09-30T15:12:12.534" v="221" actId="2711"/>
          <ac:spMkLst>
            <pc:docMk/>
            <pc:sldMk cId="1428665224" sldId="261"/>
            <ac:spMk id="5" creationId="{EF8A20A7-56FB-47DD-BBE3-6DF5D494903B}"/>
          </ac:spMkLst>
        </pc:spChg>
        <pc:spChg chg="mod">
          <ac:chgData name="김형함 " userId="f918873b-bc38-47d0-b354-9efdf46cb41f" providerId="ADAL" clId="{1B4EA940-510E-4585-8E21-B511680FE663}" dt="2021-09-30T15:12:12.534" v="221" actId="2711"/>
          <ac:spMkLst>
            <pc:docMk/>
            <pc:sldMk cId="1428665224" sldId="261"/>
            <ac:spMk id="6" creationId="{77DD0B68-B528-4C85-99EE-51319FFCD04F}"/>
          </ac:spMkLst>
        </pc:spChg>
        <pc:spChg chg="mod">
          <ac:chgData name="김형함 " userId="f918873b-bc38-47d0-b354-9efdf46cb41f" providerId="ADAL" clId="{1B4EA940-510E-4585-8E21-B511680FE663}" dt="2021-09-30T15:12:12.534" v="221" actId="2711"/>
          <ac:spMkLst>
            <pc:docMk/>
            <pc:sldMk cId="1428665224" sldId="261"/>
            <ac:spMk id="7" creationId="{ABF9A4D5-04DC-4688-8D92-6EC55F1E8AA0}"/>
          </ac:spMkLst>
        </pc:spChg>
        <pc:spChg chg="mod">
          <ac:chgData name="김형함 " userId="f918873b-bc38-47d0-b354-9efdf46cb41f" providerId="ADAL" clId="{1B4EA940-510E-4585-8E21-B511680FE663}" dt="2021-09-30T15:12:12.534" v="221" actId="2711"/>
          <ac:spMkLst>
            <pc:docMk/>
            <pc:sldMk cId="1428665224" sldId="261"/>
            <ac:spMk id="10" creationId="{7DAD3765-58EE-4D66-9C09-5462092A3571}"/>
          </ac:spMkLst>
        </pc:spChg>
      </pc:sldChg>
      <pc:sldChg chg="modSp">
        <pc:chgData name="김형함 " userId="f918873b-bc38-47d0-b354-9efdf46cb41f" providerId="ADAL" clId="{1B4EA940-510E-4585-8E21-B511680FE663}" dt="2021-09-30T15:12:22.042" v="222" actId="2711"/>
        <pc:sldMkLst>
          <pc:docMk/>
          <pc:sldMk cId="2026603003" sldId="262"/>
        </pc:sldMkLst>
        <pc:spChg chg="mod">
          <ac:chgData name="김형함 " userId="f918873b-bc38-47d0-b354-9efdf46cb41f" providerId="ADAL" clId="{1B4EA940-510E-4585-8E21-B511680FE663}" dt="2021-09-30T15:12:22.042" v="222" actId="2711"/>
          <ac:spMkLst>
            <pc:docMk/>
            <pc:sldMk cId="2026603003" sldId="262"/>
            <ac:spMk id="4" creationId="{4E34CA91-E235-4F6F-9BAC-D2D91C88E9B9}"/>
          </ac:spMkLst>
        </pc:spChg>
      </pc:sldChg>
      <pc:sldChg chg="modSp">
        <pc:chgData name="김형함 " userId="f918873b-bc38-47d0-b354-9efdf46cb41f" providerId="ADAL" clId="{1B4EA940-510E-4585-8E21-B511680FE663}" dt="2021-09-30T15:12:31.749" v="223" actId="2711"/>
        <pc:sldMkLst>
          <pc:docMk/>
          <pc:sldMk cId="2981730462" sldId="263"/>
        </pc:sldMkLst>
        <pc:spChg chg="mod">
          <ac:chgData name="김형함 " userId="f918873b-bc38-47d0-b354-9efdf46cb41f" providerId="ADAL" clId="{1B4EA940-510E-4585-8E21-B511680FE663}" dt="2021-09-30T15:12:31.749" v="223" actId="2711"/>
          <ac:spMkLst>
            <pc:docMk/>
            <pc:sldMk cId="2981730462" sldId="263"/>
            <ac:spMk id="2" creationId="{6A2693DA-3DBC-4938-BD24-0CDABDF4B5EC}"/>
          </ac:spMkLst>
        </pc:spChg>
      </pc:sldChg>
      <pc:sldChg chg="modSp">
        <pc:chgData name="김형함 " userId="f918873b-bc38-47d0-b354-9efdf46cb41f" providerId="ADAL" clId="{1B4EA940-510E-4585-8E21-B511680FE663}" dt="2021-09-30T15:13:41.302" v="226" actId="1076"/>
        <pc:sldMkLst>
          <pc:docMk/>
          <pc:sldMk cId="2748054884" sldId="264"/>
        </pc:sldMkLst>
        <pc:spChg chg="mod">
          <ac:chgData name="김형함 " userId="f918873b-bc38-47d0-b354-9efdf46cb41f" providerId="ADAL" clId="{1B4EA940-510E-4585-8E21-B511680FE663}" dt="2021-09-30T15:13:29.037" v="225" actId="1076"/>
          <ac:spMkLst>
            <pc:docMk/>
            <pc:sldMk cId="2748054884" sldId="264"/>
            <ac:spMk id="2" creationId="{ECB30379-55DF-459D-AD3E-00AFFFE2AD36}"/>
          </ac:spMkLst>
        </pc:spChg>
        <pc:spChg chg="mod">
          <ac:chgData name="김형함 " userId="f918873b-bc38-47d0-b354-9efdf46cb41f" providerId="ADAL" clId="{1B4EA940-510E-4585-8E21-B511680FE663}" dt="2021-09-30T15:13:41.302" v="226" actId="1076"/>
          <ac:spMkLst>
            <pc:docMk/>
            <pc:sldMk cId="2748054884" sldId="264"/>
            <ac:spMk id="3" creationId="{7C415458-E164-43FB-9C6E-2EA1A750D79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8834BC03-E274-4773-958E-A4F85C75D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2CDF8A57-96E2-4180-BA92-6901746754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5" name="Picture 2" descr="C:\Users\user\Desktop\2021 의공학회 추계학술대회\무제-1-1.png">
            <a:extLst>
              <a:ext uri="{FF2B5EF4-FFF2-40B4-BE49-F238E27FC236}">
                <a16:creationId xmlns:a16="http://schemas.microsoft.com/office/drawing/2014/main" xmlns="" id="{3171984B-9036-4333-8741-8141ACE1E57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33" y="446748"/>
            <a:ext cx="7979625" cy="27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user\Desktop\2021 의공학회 추계학술대회\무제-1-3.png">
            <a:extLst>
              <a:ext uri="{FF2B5EF4-FFF2-40B4-BE49-F238E27FC236}">
                <a16:creationId xmlns:a16="http://schemas.microsoft.com/office/drawing/2014/main" xmlns="" id="{75105369-38CF-4F51-AA7E-644DF9ECB96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38" y="2813385"/>
            <a:ext cx="5410200" cy="190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09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486"/>
            <a:ext cx="3886200" cy="326652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0486"/>
            <a:ext cx="3886200" cy="326652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1509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4098"/>
            <a:ext cx="7886700" cy="99509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2040"/>
            <a:ext cx="3868340" cy="61850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80546"/>
            <a:ext cx="3868340" cy="27660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2040"/>
            <a:ext cx="3887391" cy="61850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546"/>
            <a:ext cx="3887391" cy="27660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0619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3688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218"/>
            <a:ext cx="2949178" cy="12012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1255"/>
            <a:ext cx="4629150" cy="365860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479"/>
            <a:ext cx="2949178" cy="286133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1280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218"/>
            <a:ext cx="2949178" cy="12012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1255"/>
            <a:ext cx="4629150" cy="365860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479"/>
            <a:ext cx="2949178" cy="286133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5808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57087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097"/>
            <a:ext cx="1971675" cy="436291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097"/>
            <a:ext cx="5800725" cy="436291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6488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5" name="Picture 3" descr="C:\Users\user\Desktop\2021 의공학회 추계학술대회\3-1.png">
            <a:extLst>
              <a:ext uri="{FF2B5EF4-FFF2-40B4-BE49-F238E27FC236}">
                <a16:creationId xmlns:a16="http://schemas.microsoft.com/office/drawing/2014/main" xmlns="" id="{E11FDD58-F8FF-494A-AA1D-D18C180B63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39485"/>
            <a:ext cx="2041438" cy="219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151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99F08D6D-7CDF-4A80-84E1-D34D5CCFB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0989D2AE-7FE7-43FA-891E-54E81BCE8C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5" name="Picture 2" descr="C:\Users\user\Desktop\2021 의공학회 추계학술대회\2-1.png">
            <a:extLst>
              <a:ext uri="{FF2B5EF4-FFF2-40B4-BE49-F238E27FC236}">
                <a16:creationId xmlns:a16="http://schemas.microsoft.com/office/drawing/2014/main" xmlns="" id="{F668CFF1-D066-4828-B36B-DE06D25B5F1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649" y="195733"/>
            <a:ext cx="2940704" cy="96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Desktop\2021 의공학회 추계학술대회\2-2.png">
            <a:extLst>
              <a:ext uri="{FF2B5EF4-FFF2-40B4-BE49-F238E27FC236}">
                <a16:creationId xmlns:a16="http://schemas.microsoft.com/office/drawing/2014/main" xmlns="" id="{87584CEE-1F0B-4ED7-882A-AFCF09D9A0F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136" y="1293012"/>
            <a:ext cx="4068758" cy="56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598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BF5DD6DA-F1DD-42FA-889E-348DDA9D5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24A1D0C0-6D8B-407B-AD7C-0D55EB5806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5" name="Picture 2" descr="C:\Users\user\Desktop\2021 의공학회 추계학술대회\2-1.png">
            <a:extLst>
              <a:ext uri="{FF2B5EF4-FFF2-40B4-BE49-F238E27FC236}">
                <a16:creationId xmlns:a16="http://schemas.microsoft.com/office/drawing/2014/main" xmlns="" id="{CC0344A0-2177-4C4C-89A4-1F6A6006876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70" y="73157"/>
            <a:ext cx="1719319" cy="69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2021 의공학회 추계학술대회\무제-1-1.png">
            <a:extLst>
              <a:ext uri="{FF2B5EF4-FFF2-40B4-BE49-F238E27FC236}">
                <a16:creationId xmlns:a16="http://schemas.microsoft.com/office/drawing/2014/main" xmlns="" id="{E11D2961-C89E-43A9-9F66-32C8B3576D8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67312"/>
            <a:ext cx="5410200" cy="21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477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DD429831-6F20-4344-AAA5-E2FB051FC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0929D2C9-5939-4B6E-B1D3-AD5095D20D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5" name="Picture 2" descr="C:\Users\user\Desktop\2021 의공학회 추계학술대회\2-1.png">
            <a:extLst>
              <a:ext uri="{FF2B5EF4-FFF2-40B4-BE49-F238E27FC236}">
                <a16:creationId xmlns:a16="http://schemas.microsoft.com/office/drawing/2014/main" xmlns="" id="{3DEB1251-33E2-432D-B0CA-DBAF85EBA1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70" y="73157"/>
            <a:ext cx="1719319" cy="69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2021 의공학회 추계학술대회\무제-1-1.png">
            <a:extLst>
              <a:ext uri="{FF2B5EF4-FFF2-40B4-BE49-F238E27FC236}">
                <a16:creationId xmlns:a16="http://schemas.microsoft.com/office/drawing/2014/main" xmlns="" id="{089BB0F6-B8C2-4B5D-A2E8-1F140B17F3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67312"/>
            <a:ext cx="5410200" cy="21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esktop\2021 의공학회 추계학술대회\배경.jpg">
            <a:extLst>
              <a:ext uri="{FF2B5EF4-FFF2-40B4-BE49-F238E27FC236}">
                <a16:creationId xmlns:a16="http://schemas.microsoft.com/office/drawing/2014/main" xmlns="" id="{F58E331F-2392-4FB0-ACD0-6211A9942A3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224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user\Desktop\2021 의공학회 추계학술대회\2-1.png">
            <a:extLst>
              <a:ext uri="{FF2B5EF4-FFF2-40B4-BE49-F238E27FC236}">
                <a16:creationId xmlns:a16="http://schemas.microsoft.com/office/drawing/2014/main" xmlns="" id="{0B7C4E2B-B43B-48AF-AAFC-362F31603A7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41" y="52594"/>
            <a:ext cx="2075331" cy="718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ser\Desktop\2021 의공학회 추계학술대회\무제-1-1.png">
            <a:extLst>
              <a:ext uri="{FF2B5EF4-FFF2-40B4-BE49-F238E27FC236}">
                <a16:creationId xmlns:a16="http://schemas.microsoft.com/office/drawing/2014/main" xmlns="" id="{C294E5FF-00DB-48D7-AEE9-524C186A25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472" y="446748"/>
            <a:ext cx="6530466" cy="2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user\Desktop\2021 의공학회 추계학술대회\무제-1-2.png">
            <a:extLst>
              <a:ext uri="{FF2B5EF4-FFF2-40B4-BE49-F238E27FC236}">
                <a16:creationId xmlns:a16="http://schemas.microsoft.com/office/drawing/2014/main" xmlns="" id="{2B402372-0024-4EC6-9A33-F3040E90C3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629" y="4750762"/>
            <a:ext cx="4198064" cy="38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570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E9BDD241-ED04-47F0-9736-BA94BA333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069A1CF1-4269-4A0E-BC64-45E3962653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5" name="Picture 2" descr="C:\Users\user\Desktop\2021 의공학회 추계학술대회\8.png">
            <a:extLst>
              <a:ext uri="{FF2B5EF4-FFF2-40B4-BE49-F238E27FC236}">
                <a16:creationId xmlns:a16="http://schemas.microsoft.com/office/drawing/2014/main" xmlns="" id="{CF7A9E0C-0925-4453-81A9-6CA9E2D6B0D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03363"/>
            <a:ext cx="2592593" cy="10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2021 의공학회 추계학술대회\2-1.png">
            <a:extLst>
              <a:ext uri="{FF2B5EF4-FFF2-40B4-BE49-F238E27FC236}">
                <a16:creationId xmlns:a16="http://schemas.microsoft.com/office/drawing/2014/main" xmlns="" id="{539ED089-5005-41F7-A4AC-1C52DAB2180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282" y="497100"/>
            <a:ext cx="4406620" cy="155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31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552"/>
            <a:ext cx="6858000" cy="179235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4030"/>
            <a:ext cx="6858000" cy="1242971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9843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4763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3491"/>
            <a:ext cx="7886700" cy="2141534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5285"/>
            <a:ext cx="7886700" cy="112618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546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2021 의공학회 추계학술대회\배경2.jpg">
            <a:extLst>
              <a:ext uri="{FF2B5EF4-FFF2-40B4-BE49-F238E27FC236}">
                <a16:creationId xmlns:a16="http://schemas.microsoft.com/office/drawing/2014/main" xmlns="" id="{D15F9665-C1E6-47D8-95DD-466C183A1C7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5004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098"/>
            <a:ext cx="7886700" cy="995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486"/>
            <a:ext cx="7886700" cy="3266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71678"/>
            <a:ext cx="1711779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F8495-A4DA-4434-A1BB-7C3240EB6C71}" type="datetimeFigureOut">
              <a:rPr lang="ko-KR" altLang="en-US" smtClean="0"/>
              <a:t>2021-10-01</a:t>
            </a:fld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90892" y="4771678"/>
            <a:ext cx="1824457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5E39C-0A6A-4268-ADF0-3842F95BCD8B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8" name="Picture 3" descr="C:\Users\user\Desktop\2021 의공학회 추계학술대회\무제-1-2.png">
            <a:extLst>
              <a:ext uri="{FF2B5EF4-FFF2-40B4-BE49-F238E27FC236}">
                <a16:creationId xmlns:a16="http://schemas.microsoft.com/office/drawing/2014/main" xmlns="" id="{BE215193-7F2E-4AEB-AC26-3A3E8EE567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629" y="4750762"/>
            <a:ext cx="4198064" cy="38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37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7" r:id="rId2"/>
    <p:sldLayoutId id="2147483672" r:id="rId3"/>
    <p:sldLayoutId id="2147483676" r:id="rId4"/>
    <p:sldLayoutId id="2147483673" r:id="rId5"/>
    <p:sldLayoutId id="2147483674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8" r:id="rId13"/>
    <p:sldLayoutId id="2147483669" r:id="rId14"/>
    <p:sldLayoutId id="2147483670" r:id="rId15"/>
    <p:sldLayoutId id="2147483671" r:id="rId16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19">
            <a:extLst>
              <a:ext uri="{FF2B5EF4-FFF2-40B4-BE49-F238E27FC236}">
                <a16:creationId xmlns:a16="http://schemas.microsoft.com/office/drawing/2014/main" xmlns="" id="{2E0DBEB3-166A-4598-BC9F-B4A31B5D9BBF}"/>
              </a:ext>
            </a:extLst>
          </p:cNvPr>
          <p:cNvSpPr txBox="1"/>
          <p:nvPr/>
        </p:nvSpPr>
        <p:spPr>
          <a:xfrm>
            <a:off x="804060" y="1506743"/>
            <a:ext cx="7573598" cy="997982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3200" b="1" dirty="0">
                <a:solidFill>
                  <a:srgbClr val="089A93"/>
                </a:solidFill>
                <a:latin typeface="Arial" panose="020B0604020202020204" pitchFamily="34" charset="0"/>
                <a:ea typeface="HY헤드라인M" panose="02030600000101010101" pitchFamily="18" charset="-127"/>
                <a:cs typeface="Arial" panose="020B0604020202020204" pitchFamily="34" charset="0"/>
              </a:rPr>
              <a:t>Presentation Title</a:t>
            </a:r>
            <a:endParaRPr lang="en-US" b="1" dirty="0">
              <a:solidFill>
                <a:srgbClr val="089A93"/>
              </a:solidFill>
              <a:latin typeface="Arial" panose="020B0604020202020204" pitchFamily="34" charset="0"/>
              <a:ea typeface="HY헤드라인M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" name="Object 20">
            <a:extLst>
              <a:ext uri="{FF2B5EF4-FFF2-40B4-BE49-F238E27FC236}">
                <a16:creationId xmlns:a16="http://schemas.microsoft.com/office/drawing/2014/main" xmlns="" id="{EDF1FE80-D007-4670-B56B-D81173134FE6}"/>
              </a:ext>
            </a:extLst>
          </p:cNvPr>
          <p:cNvSpPr txBox="1"/>
          <p:nvPr/>
        </p:nvSpPr>
        <p:spPr>
          <a:xfrm>
            <a:off x="808883" y="2442905"/>
            <a:ext cx="7573598" cy="362048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>
              <a:lnSpc>
                <a:spcPct val="100000"/>
              </a:lnSpc>
            </a:pPr>
            <a:r>
              <a:rPr lang="en-US" altLang="ko-KR" sz="1800" spc="-76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[Presentation Code]</a:t>
            </a:r>
            <a:endParaRPr lang="ko-KR" altLang="en-US" sz="1800" spc="-7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  <p:sp>
        <p:nvSpPr>
          <p:cNvPr id="6" name="Object 21">
            <a:extLst>
              <a:ext uri="{FF2B5EF4-FFF2-40B4-BE49-F238E27FC236}">
                <a16:creationId xmlns:a16="http://schemas.microsoft.com/office/drawing/2014/main" xmlns="" id="{BF4F0E34-2BA8-4D9E-AEEA-2EF0D30D8BD3}"/>
              </a:ext>
            </a:extLst>
          </p:cNvPr>
          <p:cNvSpPr txBox="1"/>
          <p:nvPr/>
        </p:nvSpPr>
        <p:spPr>
          <a:xfrm>
            <a:off x="804060" y="3158336"/>
            <a:ext cx="7573598" cy="362048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HY헤드라인M" panose="02030600000101010101" pitchFamily="18" charset="-127"/>
                <a:cs typeface="Arial" panose="020B0604020202020204" pitchFamily="34" charset="0"/>
              </a:rPr>
              <a:t>Presenter’s Information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HY헤드라인M" panose="02030600000101010101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334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6">
            <a:extLst>
              <a:ext uri="{FF2B5EF4-FFF2-40B4-BE49-F238E27FC236}">
                <a16:creationId xmlns:a16="http://schemas.microsoft.com/office/drawing/2014/main" xmlns="" id="{B5DEDF24-6869-4FAE-8AD9-9B05131DAA73}"/>
              </a:ext>
            </a:extLst>
          </p:cNvPr>
          <p:cNvSpPr txBox="1"/>
          <p:nvPr/>
        </p:nvSpPr>
        <p:spPr>
          <a:xfrm>
            <a:off x="881984" y="799419"/>
            <a:ext cx="776554" cy="579913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3000" b="1" kern="0" spc="25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ea typeface="휴먼둥근헤드라인" pitchFamily="18" charset="-127"/>
                <a:cs typeface="Arial" panose="020B0604020202020204" pitchFamily="34" charset="0"/>
              </a:rPr>
              <a:t>01</a:t>
            </a:r>
            <a:endParaRPr lang="en-US" b="1" spc="25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anose="020B0604020202020204" pitchFamily="34" charset="0"/>
              <a:ea typeface="휴먼둥근헤드라인" pitchFamily="18" charset="-127"/>
              <a:cs typeface="Arial" panose="020B0604020202020204" pitchFamily="34" charset="0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xmlns="" id="{78731532-F515-4C4A-B08C-EB45447EB1AE}"/>
              </a:ext>
            </a:extLst>
          </p:cNvPr>
          <p:cNvGrpSpPr/>
          <p:nvPr/>
        </p:nvGrpSpPr>
        <p:grpSpPr>
          <a:xfrm>
            <a:off x="387112" y="1926291"/>
            <a:ext cx="8352045" cy="1732110"/>
            <a:chOff x="595109" y="4726966"/>
            <a:chExt cx="14790079" cy="4089704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xmlns="" id="{4F9AFB42-939D-47E0-AC9B-84120FB918E2}"/>
                </a:ext>
              </a:extLst>
            </p:cNvPr>
            <p:cNvSpPr/>
            <p:nvPr/>
          </p:nvSpPr>
          <p:spPr>
            <a:xfrm>
              <a:off x="690873" y="5208455"/>
              <a:ext cx="3339525" cy="3608215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타원 6">
              <a:extLst>
                <a:ext uri="{FF2B5EF4-FFF2-40B4-BE49-F238E27FC236}">
                  <a16:creationId xmlns:a16="http://schemas.microsoft.com/office/drawing/2014/main" xmlns="" id="{D7B01CF2-F604-4DBE-90D5-D24CAEDC60EF}"/>
                </a:ext>
              </a:extLst>
            </p:cNvPr>
            <p:cNvSpPr/>
            <p:nvPr/>
          </p:nvSpPr>
          <p:spPr>
            <a:xfrm>
              <a:off x="1874680" y="4726966"/>
              <a:ext cx="971914" cy="962979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bject 16">
              <a:extLst>
                <a:ext uri="{FF2B5EF4-FFF2-40B4-BE49-F238E27FC236}">
                  <a16:creationId xmlns:a16="http://schemas.microsoft.com/office/drawing/2014/main" xmlns="" id="{5F463A8C-F77C-4C5E-8527-968E8244B66C}"/>
                </a:ext>
              </a:extLst>
            </p:cNvPr>
            <p:cNvSpPr txBox="1"/>
            <p:nvPr/>
          </p:nvSpPr>
          <p:spPr>
            <a:xfrm>
              <a:off x="595109" y="5737552"/>
              <a:ext cx="3531056" cy="575945"/>
            </a:xfrm>
            <a:prstGeom prst="rect">
              <a:avLst/>
            </a:prstGeom>
            <a:noFill/>
          </p:spPr>
          <p:txBody>
            <a:bodyPr wrap="square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500" kern="0" spc="-15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Object 17">
              <a:extLst>
                <a:ext uri="{FF2B5EF4-FFF2-40B4-BE49-F238E27FC236}">
                  <a16:creationId xmlns:a16="http://schemas.microsoft.com/office/drawing/2014/main" xmlns="" id="{D04B97F9-9B09-40BC-B68D-8AA15C6D8167}"/>
                </a:ext>
              </a:extLst>
            </p:cNvPr>
            <p:cNvSpPr txBox="1"/>
            <p:nvPr/>
          </p:nvSpPr>
          <p:spPr>
            <a:xfrm>
              <a:off x="786640" y="6459565"/>
              <a:ext cx="3147994" cy="1958671"/>
            </a:xfrm>
            <a:prstGeom prst="rect">
              <a:avLst/>
            </a:prstGeom>
            <a:noFill/>
          </p:spPr>
          <p:txBody>
            <a:bodyPr wrap="square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</a:t>
              </a:r>
            </a:p>
            <a:p>
              <a:pPr algn="ctr"/>
              <a:r>
                <a:rPr lang="en-US" sz="10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</a:t>
              </a:r>
            </a:p>
            <a:p>
              <a:pPr algn="ctr"/>
              <a:r>
                <a:rPr lang="en-US" sz="10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</a:t>
              </a:r>
            </a:p>
            <a:p>
              <a:pPr algn="ctr"/>
              <a:r>
                <a:rPr lang="en-US" sz="10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</a:t>
              </a:r>
            </a:p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" name="그룹 1005">
              <a:extLst>
                <a:ext uri="{FF2B5EF4-FFF2-40B4-BE49-F238E27FC236}">
                  <a16:creationId xmlns:a16="http://schemas.microsoft.com/office/drawing/2014/main" xmlns="" id="{39BF544C-AAF3-4437-AD6C-D616FBB364EC}"/>
                </a:ext>
              </a:extLst>
            </p:cNvPr>
            <p:cNvGrpSpPr/>
            <p:nvPr/>
          </p:nvGrpSpPr>
          <p:grpSpPr>
            <a:xfrm>
              <a:off x="1140301" y="6275463"/>
              <a:ext cx="2440671" cy="76067"/>
              <a:chOff x="2069243" y="6911300"/>
              <a:chExt cx="2440671" cy="76067"/>
            </a:xfrm>
          </p:grpSpPr>
          <p:pic>
            <p:nvPicPr>
              <p:cNvPr id="33" name="Object 13">
                <a:extLst>
                  <a:ext uri="{FF2B5EF4-FFF2-40B4-BE49-F238E27FC236}">
                    <a16:creationId xmlns:a16="http://schemas.microsoft.com/office/drawing/2014/main" xmlns="" id="{2FE2249D-DA61-4D60-8BAA-1AEA56F0B6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69243" y="6911300"/>
                <a:ext cx="2440671" cy="76067"/>
              </a:xfrm>
              <a:prstGeom prst="rect">
                <a:avLst/>
              </a:prstGeom>
            </p:spPr>
          </p:pic>
        </p:grpSp>
        <p:sp>
          <p:nvSpPr>
            <p:cNvPr id="11" name="Object 2">
              <a:extLst>
                <a:ext uri="{FF2B5EF4-FFF2-40B4-BE49-F238E27FC236}">
                  <a16:creationId xmlns:a16="http://schemas.microsoft.com/office/drawing/2014/main" xmlns="" id="{9F5416DC-7BBC-43ED-8714-82469BE79716}"/>
                </a:ext>
              </a:extLst>
            </p:cNvPr>
            <p:cNvSpPr txBox="1"/>
            <p:nvPr/>
          </p:nvSpPr>
          <p:spPr>
            <a:xfrm>
              <a:off x="2016539" y="4830866"/>
              <a:ext cx="688197" cy="766468"/>
            </a:xfrm>
            <a:prstGeom prst="rect">
              <a:avLst/>
            </a:prstGeom>
            <a:noFill/>
          </p:spPr>
          <p:txBody>
            <a:bodyPr wrap="square" rtlCol="0"/>
            <a:lstStyle/>
            <a:p>
              <a:pPr algn="ctr"/>
              <a:r>
                <a:rPr lang="en-US" sz="2100" kern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anose="020B0604020202020204" pitchFamily="34" charset="0"/>
                  <a:ea typeface="휴먼둥근헤드라인" pitchFamily="18" charset="-127"/>
                  <a:cs typeface="Arial" panose="020B0604020202020204" pitchFamily="34" charset="0"/>
                </a:rPr>
                <a:t>A</a:t>
              </a:r>
              <a:endPara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ea typeface="휴먼둥근헤드라인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xmlns="" id="{5B73FB53-94EC-407C-ABA7-58A17E8B6E7D}"/>
                </a:ext>
              </a:extLst>
            </p:cNvPr>
            <p:cNvSpPr/>
            <p:nvPr/>
          </p:nvSpPr>
          <p:spPr>
            <a:xfrm>
              <a:off x="4475339" y="5208455"/>
              <a:ext cx="3339525" cy="3608215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타원 12">
              <a:extLst>
                <a:ext uri="{FF2B5EF4-FFF2-40B4-BE49-F238E27FC236}">
                  <a16:creationId xmlns:a16="http://schemas.microsoft.com/office/drawing/2014/main" xmlns="" id="{F1CA4E76-B087-463B-8EF6-10ACBD46BE69}"/>
                </a:ext>
              </a:extLst>
            </p:cNvPr>
            <p:cNvSpPr/>
            <p:nvPr/>
          </p:nvSpPr>
          <p:spPr>
            <a:xfrm>
              <a:off x="5659146" y="4726966"/>
              <a:ext cx="971914" cy="962979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Object 16">
              <a:extLst>
                <a:ext uri="{FF2B5EF4-FFF2-40B4-BE49-F238E27FC236}">
                  <a16:creationId xmlns:a16="http://schemas.microsoft.com/office/drawing/2014/main" xmlns="" id="{CD6FD507-4C04-45AD-BCDB-8963AC067C4C}"/>
                </a:ext>
              </a:extLst>
            </p:cNvPr>
            <p:cNvSpPr txBox="1"/>
            <p:nvPr/>
          </p:nvSpPr>
          <p:spPr>
            <a:xfrm>
              <a:off x="4379575" y="5737552"/>
              <a:ext cx="3531056" cy="575945"/>
            </a:xfrm>
            <a:prstGeom prst="rect">
              <a:avLst/>
            </a:prstGeom>
            <a:noFill/>
          </p:spPr>
          <p:txBody>
            <a:bodyPr wrap="square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500" kern="0" spc="-15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bject 17">
              <a:extLst>
                <a:ext uri="{FF2B5EF4-FFF2-40B4-BE49-F238E27FC236}">
                  <a16:creationId xmlns:a16="http://schemas.microsoft.com/office/drawing/2014/main" xmlns="" id="{E7CBCFA8-D341-4E88-B373-0494EA7DAB1D}"/>
                </a:ext>
              </a:extLst>
            </p:cNvPr>
            <p:cNvSpPr txBox="1"/>
            <p:nvPr/>
          </p:nvSpPr>
          <p:spPr>
            <a:xfrm>
              <a:off x="4571106" y="6459565"/>
              <a:ext cx="3147994" cy="1958671"/>
            </a:xfrm>
            <a:prstGeom prst="rect">
              <a:avLst/>
            </a:prstGeom>
            <a:noFill/>
          </p:spPr>
          <p:txBody>
            <a:bodyPr wrap="square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</a:t>
              </a:r>
            </a:p>
            <a:p>
              <a:pPr algn="ctr"/>
              <a:r>
                <a:rPr lang="en-US" sz="10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</a:t>
              </a:r>
            </a:p>
            <a:p>
              <a:pPr algn="ctr"/>
              <a:r>
                <a:rPr lang="en-US" sz="10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</a:t>
              </a:r>
            </a:p>
            <a:p>
              <a:pPr algn="ctr"/>
              <a:r>
                <a:rPr lang="en-US" sz="10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</a:t>
              </a:r>
            </a:p>
          </p:txBody>
        </p:sp>
        <p:grpSp>
          <p:nvGrpSpPr>
            <p:cNvPr id="16" name="그룹 1005">
              <a:extLst>
                <a:ext uri="{FF2B5EF4-FFF2-40B4-BE49-F238E27FC236}">
                  <a16:creationId xmlns:a16="http://schemas.microsoft.com/office/drawing/2014/main" xmlns="" id="{8F954767-41E3-46EA-8102-68A569B541B9}"/>
                </a:ext>
              </a:extLst>
            </p:cNvPr>
            <p:cNvGrpSpPr/>
            <p:nvPr/>
          </p:nvGrpSpPr>
          <p:grpSpPr>
            <a:xfrm>
              <a:off x="4924767" y="6275463"/>
              <a:ext cx="2440671" cy="76067"/>
              <a:chOff x="2069243" y="6911300"/>
              <a:chExt cx="2440671" cy="76067"/>
            </a:xfrm>
          </p:grpSpPr>
          <p:pic>
            <p:nvPicPr>
              <p:cNvPr id="32" name="Object 13">
                <a:extLst>
                  <a:ext uri="{FF2B5EF4-FFF2-40B4-BE49-F238E27FC236}">
                    <a16:creationId xmlns:a16="http://schemas.microsoft.com/office/drawing/2014/main" xmlns="" id="{F52B36F5-AD80-43B4-B72D-DFC48EDC6C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69243" y="6911300"/>
                <a:ext cx="2440671" cy="76067"/>
              </a:xfrm>
              <a:prstGeom prst="rect">
                <a:avLst/>
              </a:prstGeom>
            </p:spPr>
          </p:pic>
        </p:grpSp>
        <p:sp>
          <p:nvSpPr>
            <p:cNvPr id="17" name="Object 2">
              <a:extLst>
                <a:ext uri="{FF2B5EF4-FFF2-40B4-BE49-F238E27FC236}">
                  <a16:creationId xmlns:a16="http://schemas.microsoft.com/office/drawing/2014/main" xmlns="" id="{C5C69D0B-FAB6-4BBA-A1AE-EC6CD21BB15C}"/>
                </a:ext>
              </a:extLst>
            </p:cNvPr>
            <p:cNvSpPr txBox="1"/>
            <p:nvPr/>
          </p:nvSpPr>
          <p:spPr>
            <a:xfrm>
              <a:off x="5801005" y="4830866"/>
              <a:ext cx="688197" cy="766468"/>
            </a:xfrm>
            <a:prstGeom prst="rect">
              <a:avLst/>
            </a:prstGeom>
            <a:noFill/>
          </p:spPr>
          <p:txBody>
            <a:bodyPr wrap="square" rtlCol="0"/>
            <a:lstStyle/>
            <a:p>
              <a:pPr algn="ctr"/>
              <a:r>
                <a:rPr lang="en-US" sz="2100" kern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anose="020B0604020202020204" pitchFamily="34" charset="0"/>
                  <a:ea typeface="휴먼둥근헤드라인" pitchFamily="18" charset="-127"/>
                  <a:cs typeface="Arial" panose="020B0604020202020204" pitchFamily="34" charset="0"/>
                </a:rPr>
                <a:t>B</a:t>
              </a:r>
              <a:endPara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ea typeface="휴먼둥근헤드라인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xmlns="" id="{5034055A-EB68-4687-BDB4-F35B9A9F462F}"/>
                </a:ext>
              </a:extLst>
            </p:cNvPr>
            <p:cNvSpPr/>
            <p:nvPr/>
          </p:nvSpPr>
          <p:spPr>
            <a:xfrm>
              <a:off x="8209139" y="5208455"/>
              <a:ext cx="3339525" cy="3608215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타원 18">
              <a:extLst>
                <a:ext uri="{FF2B5EF4-FFF2-40B4-BE49-F238E27FC236}">
                  <a16:creationId xmlns:a16="http://schemas.microsoft.com/office/drawing/2014/main" xmlns="" id="{3D2B086A-C61D-45D5-BD41-D4F4A2F6F275}"/>
                </a:ext>
              </a:extLst>
            </p:cNvPr>
            <p:cNvSpPr/>
            <p:nvPr/>
          </p:nvSpPr>
          <p:spPr>
            <a:xfrm>
              <a:off x="9392946" y="4726966"/>
              <a:ext cx="971914" cy="962979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Object 16">
              <a:extLst>
                <a:ext uri="{FF2B5EF4-FFF2-40B4-BE49-F238E27FC236}">
                  <a16:creationId xmlns:a16="http://schemas.microsoft.com/office/drawing/2014/main" xmlns="" id="{D8DF5A82-4982-4E79-8929-97FC0F5350DC}"/>
                </a:ext>
              </a:extLst>
            </p:cNvPr>
            <p:cNvSpPr txBox="1"/>
            <p:nvPr/>
          </p:nvSpPr>
          <p:spPr>
            <a:xfrm>
              <a:off x="8113375" y="5737552"/>
              <a:ext cx="3531056" cy="575945"/>
            </a:xfrm>
            <a:prstGeom prst="rect">
              <a:avLst/>
            </a:prstGeom>
            <a:noFill/>
          </p:spPr>
          <p:txBody>
            <a:bodyPr wrap="square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500" kern="0" spc="-15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Object 17">
              <a:extLst>
                <a:ext uri="{FF2B5EF4-FFF2-40B4-BE49-F238E27FC236}">
                  <a16:creationId xmlns:a16="http://schemas.microsoft.com/office/drawing/2014/main" xmlns="" id="{DC5C85EA-E984-4746-8E7D-D053F41E0280}"/>
                </a:ext>
              </a:extLst>
            </p:cNvPr>
            <p:cNvSpPr txBox="1"/>
            <p:nvPr/>
          </p:nvSpPr>
          <p:spPr>
            <a:xfrm>
              <a:off x="8304906" y="6459565"/>
              <a:ext cx="3147994" cy="1958671"/>
            </a:xfrm>
            <a:prstGeom prst="rect">
              <a:avLst/>
            </a:prstGeom>
            <a:noFill/>
          </p:spPr>
          <p:txBody>
            <a:bodyPr wrap="square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</a:t>
              </a:r>
            </a:p>
            <a:p>
              <a:pPr algn="ctr"/>
              <a:r>
                <a:rPr lang="en-US" sz="10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</a:t>
              </a:r>
            </a:p>
            <a:p>
              <a:pPr algn="ctr"/>
              <a:r>
                <a:rPr lang="en-US" sz="10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</a:t>
              </a:r>
            </a:p>
            <a:p>
              <a:pPr algn="ctr"/>
              <a:r>
                <a:rPr lang="en-US" sz="10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</a:t>
              </a:r>
            </a:p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그룹 1005">
              <a:extLst>
                <a:ext uri="{FF2B5EF4-FFF2-40B4-BE49-F238E27FC236}">
                  <a16:creationId xmlns:a16="http://schemas.microsoft.com/office/drawing/2014/main" xmlns="" id="{D85A6C5A-FC34-4411-BE3C-15068FA37E19}"/>
                </a:ext>
              </a:extLst>
            </p:cNvPr>
            <p:cNvGrpSpPr/>
            <p:nvPr/>
          </p:nvGrpSpPr>
          <p:grpSpPr>
            <a:xfrm>
              <a:off x="8658567" y="6275463"/>
              <a:ext cx="2440671" cy="76067"/>
              <a:chOff x="2069243" y="6911300"/>
              <a:chExt cx="2440671" cy="76067"/>
            </a:xfrm>
          </p:grpSpPr>
          <p:pic>
            <p:nvPicPr>
              <p:cNvPr id="31" name="Object 13">
                <a:extLst>
                  <a:ext uri="{FF2B5EF4-FFF2-40B4-BE49-F238E27FC236}">
                    <a16:creationId xmlns:a16="http://schemas.microsoft.com/office/drawing/2014/main" xmlns="" id="{FC7792F4-3965-4A80-B225-C899D29680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69243" y="6911300"/>
                <a:ext cx="2440671" cy="76067"/>
              </a:xfrm>
              <a:prstGeom prst="rect">
                <a:avLst/>
              </a:prstGeom>
            </p:spPr>
          </p:pic>
        </p:grpSp>
        <p:sp>
          <p:nvSpPr>
            <p:cNvPr id="23" name="Object 2">
              <a:extLst>
                <a:ext uri="{FF2B5EF4-FFF2-40B4-BE49-F238E27FC236}">
                  <a16:creationId xmlns:a16="http://schemas.microsoft.com/office/drawing/2014/main" xmlns="" id="{12932F5A-3437-4ABB-B3F7-A257417E8591}"/>
                </a:ext>
              </a:extLst>
            </p:cNvPr>
            <p:cNvSpPr txBox="1"/>
            <p:nvPr/>
          </p:nvSpPr>
          <p:spPr>
            <a:xfrm>
              <a:off x="9534805" y="4830866"/>
              <a:ext cx="688197" cy="766468"/>
            </a:xfrm>
            <a:prstGeom prst="rect">
              <a:avLst/>
            </a:prstGeom>
            <a:noFill/>
          </p:spPr>
          <p:txBody>
            <a:bodyPr wrap="square" rtlCol="0"/>
            <a:lstStyle/>
            <a:p>
              <a:pPr algn="ctr"/>
              <a:r>
                <a:rPr lang="en-US" sz="2100" kern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anose="020B0604020202020204" pitchFamily="34" charset="0"/>
                  <a:ea typeface="휴먼둥근헤드라인" pitchFamily="18" charset="-127"/>
                  <a:cs typeface="Arial" panose="020B0604020202020204" pitchFamily="34" charset="0"/>
                </a:rPr>
                <a:t>C</a:t>
              </a:r>
              <a:endPara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ea typeface="휴먼둥근헤드라인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xmlns="" id="{BA042249-79A5-492C-A229-B37038466B77}"/>
                </a:ext>
              </a:extLst>
            </p:cNvPr>
            <p:cNvSpPr/>
            <p:nvPr/>
          </p:nvSpPr>
          <p:spPr>
            <a:xfrm>
              <a:off x="11949896" y="5208455"/>
              <a:ext cx="3339525" cy="3608215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타원 24">
              <a:extLst>
                <a:ext uri="{FF2B5EF4-FFF2-40B4-BE49-F238E27FC236}">
                  <a16:creationId xmlns:a16="http://schemas.microsoft.com/office/drawing/2014/main" xmlns="" id="{5F19B0F4-B9E0-49E6-9AB6-23CA2F908092}"/>
                </a:ext>
              </a:extLst>
            </p:cNvPr>
            <p:cNvSpPr/>
            <p:nvPr/>
          </p:nvSpPr>
          <p:spPr>
            <a:xfrm>
              <a:off x="13133703" y="4726966"/>
              <a:ext cx="971914" cy="962979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Object 16">
              <a:extLst>
                <a:ext uri="{FF2B5EF4-FFF2-40B4-BE49-F238E27FC236}">
                  <a16:creationId xmlns:a16="http://schemas.microsoft.com/office/drawing/2014/main" xmlns="" id="{9DF10D1B-1C49-46D3-A64B-E823B6F1E74B}"/>
                </a:ext>
              </a:extLst>
            </p:cNvPr>
            <p:cNvSpPr txBox="1"/>
            <p:nvPr/>
          </p:nvSpPr>
          <p:spPr>
            <a:xfrm>
              <a:off x="11854132" y="5737552"/>
              <a:ext cx="3531056" cy="575945"/>
            </a:xfrm>
            <a:prstGeom prst="rect">
              <a:avLst/>
            </a:prstGeom>
            <a:noFill/>
          </p:spPr>
          <p:txBody>
            <a:bodyPr wrap="square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500" kern="0" spc="-15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Title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Object 17">
              <a:extLst>
                <a:ext uri="{FF2B5EF4-FFF2-40B4-BE49-F238E27FC236}">
                  <a16:creationId xmlns:a16="http://schemas.microsoft.com/office/drawing/2014/main" xmlns="" id="{D4046288-968D-4CCB-B001-A396C943B747}"/>
                </a:ext>
              </a:extLst>
            </p:cNvPr>
            <p:cNvSpPr txBox="1"/>
            <p:nvPr/>
          </p:nvSpPr>
          <p:spPr>
            <a:xfrm>
              <a:off x="12045663" y="6459565"/>
              <a:ext cx="3147994" cy="1958671"/>
            </a:xfrm>
            <a:prstGeom prst="rect">
              <a:avLst/>
            </a:prstGeom>
            <a:noFill/>
          </p:spPr>
          <p:txBody>
            <a:bodyPr wrap="square" rtlCol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</a:t>
              </a:r>
            </a:p>
            <a:p>
              <a:pPr algn="ctr"/>
              <a:r>
                <a:rPr lang="en-US" sz="10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</a:t>
              </a:r>
            </a:p>
            <a:p>
              <a:pPr algn="ctr"/>
              <a:r>
                <a:rPr lang="en-US" sz="10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</a:t>
              </a:r>
            </a:p>
            <a:p>
              <a:pPr algn="ctr"/>
              <a:r>
                <a:rPr lang="en-US" sz="1000" dirty="0">
                  <a:solidFill>
                    <a:srgbClr val="59595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Subtitle</a:t>
              </a:r>
            </a:p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8" name="그룹 1005">
              <a:extLst>
                <a:ext uri="{FF2B5EF4-FFF2-40B4-BE49-F238E27FC236}">
                  <a16:creationId xmlns:a16="http://schemas.microsoft.com/office/drawing/2014/main" xmlns="" id="{ED25569D-4FD1-4D6C-9753-1774B38F7663}"/>
                </a:ext>
              </a:extLst>
            </p:cNvPr>
            <p:cNvGrpSpPr/>
            <p:nvPr/>
          </p:nvGrpSpPr>
          <p:grpSpPr>
            <a:xfrm>
              <a:off x="12399324" y="6275463"/>
              <a:ext cx="2440671" cy="76067"/>
              <a:chOff x="2069243" y="6911300"/>
              <a:chExt cx="2440671" cy="76067"/>
            </a:xfrm>
          </p:grpSpPr>
          <p:pic>
            <p:nvPicPr>
              <p:cNvPr id="30" name="Object 13">
                <a:extLst>
                  <a:ext uri="{FF2B5EF4-FFF2-40B4-BE49-F238E27FC236}">
                    <a16:creationId xmlns:a16="http://schemas.microsoft.com/office/drawing/2014/main" xmlns="" id="{0C7AA978-CD08-4D63-B2A3-A70FADECC3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069243" y="6911300"/>
                <a:ext cx="2440671" cy="76067"/>
              </a:xfrm>
              <a:prstGeom prst="rect">
                <a:avLst/>
              </a:prstGeom>
            </p:spPr>
          </p:pic>
        </p:grpSp>
        <p:sp>
          <p:nvSpPr>
            <p:cNvPr id="29" name="Object 2">
              <a:extLst>
                <a:ext uri="{FF2B5EF4-FFF2-40B4-BE49-F238E27FC236}">
                  <a16:creationId xmlns:a16="http://schemas.microsoft.com/office/drawing/2014/main" xmlns="" id="{CF4489BE-F27F-477C-A2AE-B21E04712554}"/>
                </a:ext>
              </a:extLst>
            </p:cNvPr>
            <p:cNvSpPr txBox="1"/>
            <p:nvPr/>
          </p:nvSpPr>
          <p:spPr>
            <a:xfrm>
              <a:off x="13275562" y="4830866"/>
              <a:ext cx="688197" cy="766468"/>
            </a:xfrm>
            <a:prstGeom prst="rect">
              <a:avLst/>
            </a:prstGeom>
            <a:noFill/>
          </p:spPr>
          <p:txBody>
            <a:bodyPr wrap="square" rtlCol="0"/>
            <a:lstStyle/>
            <a:p>
              <a:pPr algn="ctr"/>
              <a:r>
                <a:rPr lang="en-US" sz="2100" kern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anose="020B0604020202020204" pitchFamily="34" charset="0"/>
                  <a:ea typeface="휴먼둥근헤드라인" pitchFamily="18" charset="-127"/>
                  <a:cs typeface="Arial" panose="020B0604020202020204" pitchFamily="34" charset="0"/>
                </a:rPr>
                <a:t>D</a:t>
              </a:r>
              <a:endPara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ea typeface="휴먼둥근헤드라인" pitchFamily="18" charset="-127"/>
                <a:cs typeface="Arial" panose="020B0604020202020204" pitchFamily="34" charset="0"/>
              </a:endParaRPr>
            </a:p>
          </p:txBody>
        </p:sp>
      </p:grpSp>
      <p:sp>
        <p:nvSpPr>
          <p:cNvPr id="34" name="Object 2">
            <a:extLst>
              <a:ext uri="{FF2B5EF4-FFF2-40B4-BE49-F238E27FC236}">
                <a16:creationId xmlns:a16="http://schemas.microsoft.com/office/drawing/2014/main" xmlns="" id="{7D85B8FD-B12D-4B3E-BC19-CDA1B2896DAA}"/>
              </a:ext>
            </a:extLst>
          </p:cNvPr>
          <p:cNvSpPr txBox="1"/>
          <p:nvPr/>
        </p:nvSpPr>
        <p:spPr>
          <a:xfrm>
            <a:off x="2073245" y="811862"/>
            <a:ext cx="7167692" cy="575985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altLang="ko-KR" sz="3000" kern="0" spc="-101" dirty="0">
                <a:solidFill>
                  <a:srgbClr val="089A93"/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Contents</a:t>
            </a:r>
            <a:endParaRPr lang="en-US" dirty="0">
              <a:solidFill>
                <a:srgbClr val="089A93"/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328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xmlns="" id="{B8A82E32-5905-4EA1-8A6B-DFAB3E87885C}"/>
              </a:ext>
            </a:extLst>
          </p:cNvPr>
          <p:cNvSpPr txBox="1"/>
          <p:nvPr/>
        </p:nvSpPr>
        <p:spPr>
          <a:xfrm>
            <a:off x="3022899" y="1958565"/>
            <a:ext cx="2456419" cy="385878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Title</a:t>
            </a:r>
            <a:endParaRPr lang="en-US" dirty="0">
              <a:latin typeface="Arial" panose="020B0604020202020204" pitchFamily="34" charset="0"/>
              <a:ea typeface="맑은 고딕" pitchFamily="50" charset="-127"/>
              <a:cs typeface="Arial" panose="020B0604020202020204" pitchFamily="34" charset="0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xmlns="" id="{622D35D2-95B6-4C6E-9E90-67EA1794B549}"/>
              </a:ext>
            </a:extLst>
          </p:cNvPr>
          <p:cNvSpPr txBox="1"/>
          <p:nvPr/>
        </p:nvSpPr>
        <p:spPr>
          <a:xfrm>
            <a:off x="3022899" y="2489462"/>
            <a:ext cx="2456419" cy="385878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Title</a:t>
            </a:r>
            <a:endParaRPr lang="en-US" dirty="0">
              <a:latin typeface="Arial" panose="020B0604020202020204" pitchFamily="34" charset="0"/>
              <a:ea typeface="맑은 고딕" pitchFamily="50" charset="-127"/>
              <a:cs typeface="Arial" panose="020B0604020202020204" pitchFamily="34" charset="0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xmlns="" id="{1D0B2B52-C0FC-452C-9AFB-A9F7BDCFB0BE}"/>
              </a:ext>
            </a:extLst>
          </p:cNvPr>
          <p:cNvSpPr txBox="1"/>
          <p:nvPr/>
        </p:nvSpPr>
        <p:spPr>
          <a:xfrm>
            <a:off x="3022899" y="3020360"/>
            <a:ext cx="2456419" cy="385878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Title</a:t>
            </a:r>
            <a:endParaRPr lang="en-US" dirty="0">
              <a:latin typeface="Arial" panose="020B0604020202020204" pitchFamily="34" charset="0"/>
              <a:ea typeface="맑은 고딕" pitchFamily="50" charset="-127"/>
              <a:cs typeface="Arial" panose="020B0604020202020204" pitchFamily="34" charset="0"/>
            </a:endParaRPr>
          </a:p>
        </p:txBody>
      </p:sp>
      <p:sp>
        <p:nvSpPr>
          <p:cNvPr id="7" name="Object 9">
            <a:extLst>
              <a:ext uri="{FF2B5EF4-FFF2-40B4-BE49-F238E27FC236}">
                <a16:creationId xmlns:a16="http://schemas.microsoft.com/office/drawing/2014/main" xmlns="" id="{6114723E-3107-4B7B-88AF-22E65A42CA34}"/>
              </a:ext>
            </a:extLst>
          </p:cNvPr>
          <p:cNvSpPr txBox="1"/>
          <p:nvPr/>
        </p:nvSpPr>
        <p:spPr>
          <a:xfrm>
            <a:off x="1744085" y="1918614"/>
            <a:ext cx="1645094" cy="404475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2200" dirty="0">
                <a:solidFill>
                  <a:srgbClr val="089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dirty="0">
              <a:solidFill>
                <a:srgbClr val="089A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10">
            <a:extLst>
              <a:ext uri="{FF2B5EF4-FFF2-40B4-BE49-F238E27FC236}">
                <a16:creationId xmlns:a16="http://schemas.microsoft.com/office/drawing/2014/main" xmlns="" id="{C3E83793-8302-4E0D-925B-D068C28E4C56}"/>
              </a:ext>
            </a:extLst>
          </p:cNvPr>
          <p:cNvSpPr txBox="1"/>
          <p:nvPr/>
        </p:nvSpPr>
        <p:spPr>
          <a:xfrm>
            <a:off x="1744085" y="2449511"/>
            <a:ext cx="1645094" cy="404475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2200" dirty="0">
                <a:solidFill>
                  <a:srgbClr val="089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dirty="0">
              <a:solidFill>
                <a:srgbClr val="089A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11">
            <a:extLst>
              <a:ext uri="{FF2B5EF4-FFF2-40B4-BE49-F238E27FC236}">
                <a16:creationId xmlns:a16="http://schemas.microsoft.com/office/drawing/2014/main" xmlns="" id="{4F5925F7-A9C8-467A-A643-7A8B5107C0A8}"/>
              </a:ext>
            </a:extLst>
          </p:cNvPr>
          <p:cNvSpPr txBox="1"/>
          <p:nvPr/>
        </p:nvSpPr>
        <p:spPr>
          <a:xfrm>
            <a:off x="1744085" y="2980408"/>
            <a:ext cx="1645094" cy="404475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2200" dirty="0">
                <a:solidFill>
                  <a:srgbClr val="089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dirty="0">
              <a:solidFill>
                <a:srgbClr val="089A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2">
            <a:extLst>
              <a:ext uri="{FF2B5EF4-FFF2-40B4-BE49-F238E27FC236}">
                <a16:creationId xmlns:a16="http://schemas.microsoft.com/office/drawing/2014/main" xmlns="" id="{0D0B86A1-8EEA-47A9-A57E-A0AC0A28225B}"/>
              </a:ext>
            </a:extLst>
          </p:cNvPr>
          <p:cNvSpPr txBox="1"/>
          <p:nvPr/>
        </p:nvSpPr>
        <p:spPr>
          <a:xfrm>
            <a:off x="1744085" y="3530658"/>
            <a:ext cx="1645094" cy="404475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2200" dirty="0">
                <a:solidFill>
                  <a:srgbClr val="089A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dirty="0">
              <a:solidFill>
                <a:srgbClr val="089A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그룹 1002">
            <a:extLst>
              <a:ext uri="{FF2B5EF4-FFF2-40B4-BE49-F238E27FC236}">
                <a16:creationId xmlns:a16="http://schemas.microsoft.com/office/drawing/2014/main" xmlns="" id="{E34362B2-860D-4683-A715-75ED7F51799E}"/>
              </a:ext>
            </a:extLst>
          </p:cNvPr>
          <p:cNvGrpSpPr/>
          <p:nvPr/>
        </p:nvGrpSpPr>
        <p:grpSpPr>
          <a:xfrm>
            <a:off x="2192965" y="2119929"/>
            <a:ext cx="872964" cy="53329"/>
            <a:chOff x="3883376" y="5359155"/>
            <a:chExt cx="2098178" cy="125915"/>
          </a:xfrm>
        </p:grpSpPr>
        <p:pic>
          <p:nvPicPr>
            <p:cNvPr id="12" name="Object 13">
              <a:extLst>
                <a:ext uri="{FF2B5EF4-FFF2-40B4-BE49-F238E27FC236}">
                  <a16:creationId xmlns:a16="http://schemas.microsoft.com/office/drawing/2014/main" xmlns="" id="{9A4B753B-FF17-47C5-B308-4265340877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83376" y="5359155"/>
              <a:ext cx="2098178" cy="125915"/>
            </a:xfrm>
            <a:prstGeom prst="rect">
              <a:avLst/>
            </a:prstGeom>
          </p:spPr>
        </p:pic>
      </p:grpSp>
      <p:grpSp>
        <p:nvGrpSpPr>
          <p:cNvPr id="13" name="그룹 1003">
            <a:extLst>
              <a:ext uri="{FF2B5EF4-FFF2-40B4-BE49-F238E27FC236}">
                <a16:creationId xmlns:a16="http://schemas.microsoft.com/office/drawing/2014/main" xmlns="" id="{933F5776-8F71-4EBE-A363-F448CE13DC26}"/>
              </a:ext>
            </a:extLst>
          </p:cNvPr>
          <p:cNvGrpSpPr/>
          <p:nvPr/>
        </p:nvGrpSpPr>
        <p:grpSpPr>
          <a:xfrm>
            <a:off x="2199850" y="2650826"/>
            <a:ext cx="866079" cy="53329"/>
            <a:chOff x="3895568" y="6612662"/>
            <a:chExt cx="2098178" cy="125915"/>
          </a:xfrm>
        </p:grpSpPr>
        <p:pic>
          <p:nvPicPr>
            <p:cNvPr id="14" name="Object 16">
              <a:extLst>
                <a:ext uri="{FF2B5EF4-FFF2-40B4-BE49-F238E27FC236}">
                  <a16:creationId xmlns:a16="http://schemas.microsoft.com/office/drawing/2014/main" xmlns="" id="{58AA83A8-3AD1-4FE1-A954-81C7D505F7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95568" y="6612662"/>
              <a:ext cx="2098178" cy="125915"/>
            </a:xfrm>
            <a:prstGeom prst="rect">
              <a:avLst/>
            </a:prstGeom>
          </p:spPr>
        </p:pic>
      </p:grpSp>
      <p:grpSp>
        <p:nvGrpSpPr>
          <p:cNvPr id="15" name="그룹 1004">
            <a:extLst>
              <a:ext uri="{FF2B5EF4-FFF2-40B4-BE49-F238E27FC236}">
                <a16:creationId xmlns:a16="http://schemas.microsoft.com/office/drawing/2014/main" xmlns="" id="{9224108E-0701-4604-B1A2-774937BCF058}"/>
              </a:ext>
            </a:extLst>
          </p:cNvPr>
          <p:cNvGrpSpPr/>
          <p:nvPr/>
        </p:nvGrpSpPr>
        <p:grpSpPr>
          <a:xfrm>
            <a:off x="2192965" y="3181724"/>
            <a:ext cx="872964" cy="53328"/>
            <a:chOff x="3883376" y="7866170"/>
            <a:chExt cx="2098178" cy="125915"/>
          </a:xfrm>
        </p:grpSpPr>
        <p:pic>
          <p:nvPicPr>
            <p:cNvPr id="16" name="Object 19">
              <a:extLst>
                <a:ext uri="{FF2B5EF4-FFF2-40B4-BE49-F238E27FC236}">
                  <a16:creationId xmlns:a16="http://schemas.microsoft.com/office/drawing/2014/main" xmlns="" id="{BF0402C4-2DEA-4F28-8B14-01539E1976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83376" y="7866170"/>
              <a:ext cx="2098178" cy="125915"/>
            </a:xfrm>
            <a:prstGeom prst="rect">
              <a:avLst/>
            </a:prstGeom>
          </p:spPr>
        </p:pic>
      </p:grpSp>
      <p:sp>
        <p:nvSpPr>
          <p:cNvPr id="17" name="Object 22">
            <a:extLst>
              <a:ext uri="{FF2B5EF4-FFF2-40B4-BE49-F238E27FC236}">
                <a16:creationId xmlns:a16="http://schemas.microsoft.com/office/drawing/2014/main" xmlns="" id="{BEF2F9C2-5E83-4256-958E-4019DED209FD}"/>
              </a:ext>
            </a:extLst>
          </p:cNvPr>
          <p:cNvSpPr txBox="1"/>
          <p:nvPr/>
        </p:nvSpPr>
        <p:spPr>
          <a:xfrm>
            <a:off x="3022900" y="3570609"/>
            <a:ext cx="2456419" cy="385878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Title</a:t>
            </a:r>
            <a:endParaRPr lang="en-US" dirty="0">
              <a:latin typeface="Arial" panose="020B0604020202020204" pitchFamily="34" charset="0"/>
              <a:ea typeface="맑은 고딕" pitchFamily="50" charset="-127"/>
              <a:cs typeface="Arial" panose="020B0604020202020204" pitchFamily="34" charset="0"/>
            </a:endParaRPr>
          </a:p>
        </p:txBody>
      </p:sp>
      <p:grpSp>
        <p:nvGrpSpPr>
          <p:cNvPr id="18" name="그룹 1005">
            <a:extLst>
              <a:ext uri="{FF2B5EF4-FFF2-40B4-BE49-F238E27FC236}">
                <a16:creationId xmlns:a16="http://schemas.microsoft.com/office/drawing/2014/main" xmlns="" id="{DA9E2AA4-26A0-46B3-AE2A-D5A872EBC492}"/>
              </a:ext>
            </a:extLst>
          </p:cNvPr>
          <p:cNvGrpSpPr/>
          <p:nvPr/>
        </p:nvGrpSpPr>
        <p:grpSpPr>
          <a:xfrm>
            <a:off x="2240585" y="3731973"/>
            <a:ext cx="825345" cy="53329"/>
            <a:chOff x="3967702" y="9165370"/>
            <a:chExt cx="2098178" cy="125915"/>
          </a:xfrm>
        </p:grpSpPr>
        <p:pic>
          <p:nvPicPr>
            <p:cNvPr id="19" name="Object 23">
              <a:extLst>
                <a:ext uri="{FF2B5EF4-FFF2-40B4-BE49-F238E27FC236}">
                  <a16:creationId xmlns:a16="http://schemas.microsoft.com/office/drawing/2014/main" xmlns="" id="{B090FD19-A4E8-44A0-84A9-B273FC3F9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67702" y="9165370"/>
              <a:ext cx="2098178" cy="125915"/>
            </a:xfrm>
            <a:prstGeom prst="rect">
              <a:avLst/>
            </a:prstGeom>
          </p:spPr>
        </p:pic>
      </p:grpSp>
      <p:pic>
        <p:nvPicPr>
          <p:cNvPr id="20" name="Picture 4" descr="C:\Users\user\Desktop\2021 의공학회 추계학술대회\3-2.png">
            <a:extLst>
              <a:ext uri="{FF2B5EF4-FFF2-40B4-BE49-F238E27FC236}">
                <a16:creationId xmlns:a16="http://schemas.microsoft.com/office/drawing/2014/main" xmlns="" id="{E77F2828-3A1A-4911-AF2C-3BD0DC79C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678" y="788473"/>
            <a:ext cx="3179781" cy="58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Object 26">
            <a:extLst>
              <a:ext uri="{FF2B5EF4-FFF2-40B4-BE49-F238E27FC236}">
                <a16:creationId xmlns:a16="http://schemas.microsoft.com/office/drawing/2014/main" xmlns="" id="{2D4CE3A0-1C39-4362-864C-3DDB7A428A2E}"/>
              </a:ext>
            </a:extLst>
          </p:cNvPr>
          <p:cNvSpPr txBox="1"/>
          <p:nvPr/>
        </p:nvSpPr>
        <p:spPr>
          <a:xfrm>
            <a:off x="881984" y="799419"/>
            <a:ext cx="776554" cy="579913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3000" b="1" kern="0" spc="25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ea typeface="휴먼둥근헤드라인" pitchFamily="18" charset="-127"/>
                <a:cs typeface="Arial" panose="020B0604020202020204" pitchFamily="34" charset="0"/>
              </a:rPr>
              <a:t>01</a:t>
            </a:r>
            <a:endParaRPr lang="en-US" b="1" spc="25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anose="020B0604020202020204" pitchFamily="34" charset="0"/>
              <a:ea typeface="휴먼둥근헤드라인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50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xmlns="" id="{B4432FBA-6F38-416B-943D-26BF959E1006}"/>
              </a:ext>
            </a:extLst>
          </p:cNvPr>
          <p:cNvSpPr txBox="1"/>
          <p:nvPr/>
        </p:nvSpPr>
        <p:spPr>
          <a:xfrm>
            <a:off x="4001929" y="2221110"/>
            <a:ext cx="1183173" cy="390653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ctr"/>
            <a:r>
              <a:rPr lang="en-US" sz="3600" kern="0" spc="-303" dirty="0">
                <a:solidFill>
                  <a:srgbClr val="089A93"/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01</a:t>
            </a:r>
            <a:endParaRPr lang="en-US" sz="1400" dirty="0">
              <a:solidFill>
                <a:srgbClr val="089A93"/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xmlns="" id="{757ABF24-D2AB-490F-A79C-31C2892183B8}"/>
              </a:ext>
            </a:extLst>
          </p:cNvPr>
          <p:cNvSpPr txBox="1"/>
          <p:nvPr/>
        </p:nvSpPr>
        <p:spPr>
          <a:xfrm>
            <a:off x="1304144" y="2763780"/>
            <a:ext cx="6535714" cy="485702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ctr"/>
            <a:r>
              <a:rPr 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Title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xmlns="" id="{E61367AD-D828-4C35-8008-CDD74A59E12A}"/>
              </a:ext>
            </a:extLst>
          </p:cNvPr>
          <p:cNvSpPr txBox="1"/>
          <p:nvPr/>
        </p:nvSpPr>
        <p:spPr>
          <a:xfrm>
            <a:off x="2252251" y="3410847"/>
            <a:ext cx="4682529" cy="214675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ctr"/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Subtitle</a:t>
            </a:r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xmlns="" id="{717E04E1-DBDA-45DF-9FDF-4CAF99356CE9}"/>
              </a:ext>
            </a:extLst>
          </p:cNvPr>
          <p:cNvCxnSpPr/>
          <p:nvPr/>
        </p:nvCxnSpPr>
        <p:spPr>
          <a:xfrm>
            <a:off x="2033195" y="3701303"/>
            <a:ext cx="5120640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634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xmlns="" id="{C3D1EAF9-1E41-48A7-9B7C-CE19B512F81A}"/>
              </a:ext>
            </a:extLst>
          </p:cNvPr>
          <p:cNvSpPr txBox="1"/>
          <p:nvPr/>
        </p:nvSpPr>
        <p:spPr>
          <a:xfrm>
            <a:off x="1976308" y="833939"/>
            <a:ext cx="7167692" cy="575985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3000" kern="0" spc="-101" dirty="0">
                <a:solidFill>
                  <a:srgbClr val="089A93"/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Title</a:t>
            </a:r>
            <a:endParaRPr lang="en-US" dirty="0">
              <a:solidFill>
                <a:srgbClr val="089A93"/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  <p:sp>
        <p:nvSpPr>
          <p:cNvPr id="5" name="Object 26">
            <a:extLst>
              <a:ext uri="{FF2B5EF4-FFF2-40B4-BE49-F238E27FC236}">
                <a16:creationId xmlns:a16="http://schemas.microsoft.com/office/drawing/2014/main" xmlns="" id="{1995346D-D91B-42F4-B811-1CA218CCC7CE}"/>
              </a:ext>
            </a:extLst>
          </p:cNvPr>
          <p:cNvSpPr txBox="1"/>
          <p:nvPr/>
        </p:nvSpPr>
        <p:spPr>
          <a:xfrm>
            <a:off x="881984" y="799419"/>
            <a:ext cx="776554" cy="579913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3000" b="1" kern="0" spc="25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ea typeface="휴먼둥근헤드라인" pitchFamily="18" charset="-127"/>
                <a:cs typeface="Arial" panose="020B0604020202020204" pitchFamily="34" charset="0"/>
              </a:rPr>
              <a:t>01</a:t>
            </a:r>
            <a:endParaRPr lang="en-US" b="1" spc="25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anose="020B0604020202020204" pitchFamily="34" charset="0"/>
              <a:ea typeface="휴먼둥근헤드라인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746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xmlns="" id="{2F9F9DD2-918F-44AB-AF78-FD81E8DB1BDD}"/>
              </a:ext>
            </a:extLst>
          </p:cNvPr>
          <p:cNvSpPr txBox="1"/>
          <p:nvPr/>
        </p:nvSpPr>
        <p:spPr>
          <a:xfrm>
            <a:off x="709526" y="958104"/>
            <a:ext cx="3856709" cy="411418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2100" kern="0" spc="-101" dirty="0">
                <a:solidFill>
                  <a:srgbClr val="089A93"/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Title</a:t>
            </a:r>
            <a:endParaRPr lang="en-US" dirty="0">
              <a:solidFill>
                <a:srgbClr val="089A93"/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  <p:sp>
        <p:nvSpPr>
          <p:cNvPr id="5" name="Object 9">
            <a:extLst>
              <a:ext uri="{FF2B5EF4-FFF2-40B4-BE49-F238E27FC236}">
                <a16:creationId xmlns:a16="http://schemas.microsoft.com/office/drawing/2014/main" xmlns="" id="{EF8A20A7-56FB-47DD-BBE3-6DF5D494903B}"/>
              </a:ext>
            </a:extLst>
          </p:cNvPr>
          <p:cNvSpPr txBox="1"/>
          <p:nvPr/>
        </p:nvSpPr>
        <p:spPr>
          <a:xfrm>
            <a:off x="785308" y="1345379"/>
            <a:ext cx="3936052" cy="205709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1400" dirty="0">
                <a:solidFill>
                  <a:srgbClr val="F1F3F5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서브 내용을 이곳에 작성해 주세요</a:t>
            </a:r>
            <a:endParaRPr lang="en-US" sz="1200" dirty="0">
              <a:latin typeface="Arial" panose="020B0604020202020204" pitchFamily="34" charset="0"/>
              <a:ea typeface="맑은 고딕" pitchFamily="50" charset="-127"/>
              <a:cs typeface="Arial" panose="020B0604020202020204" pitchFamily="34" charset="0"/>
            </a:endParaRPr>
          </a:p>
        </p:txBody>
      </p:sp>
      <p:sp>
        <p:nvSpPr>
          <p:cNvPr id="6" name="순서도: 대체 처리 5">
            <a:extLst>
              <a:ext uri="{FF2B5EF4-FFF2-40B4-BE49-F238E27FC236}">
                <a16:creationId xmlns:a16="http://schemas.microsoft.com/office/drawing/2014/main" xmlns="" id="{77DD0B68-B528-4C85-99EE-51319FFCD04F}"/>
              </a:ext>
            </a:extLst>
          </p:cNvPr>
          <p:cNvSpPr/>
          <p:nvPr/>
        </p:nvSpPr>
        <p:spPr>
          <a:xfrm>
            <a:off x="785308" y="1345378"/>
            <a:ext cx="7186108" cy="270255"/>
          </a:xfrm>
          <a:prstGeom prst="flowChartAlternateProcess">
            <a:avLst/>
          </a:prstGeom>
          <a:solidFill>
            <a:srgbClr val="089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104" tIns="23052" rIns="46104" bIns="23052" rtlCol="0" anchor="ctr"/>
          <a:lstStyle/>
          <a:p>
            <a:pPr algn="ctr"/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9">
            <a:extLst>
              <a:ext uri="{FF2B5EF4-FFF2-40B4-BE49-F238E27FC236}">
                <a16:creationId xmlns:a16="http://schemas.microsoft.com/office/drawing/2014/main" xmlns="" id="{ABF9A4D5-04DC-4688-8D92-6EC55F1E8AA0}"/>
              </a:ext>
            </a:extLst>
          </p:cNvPr>
          <p:cNvSpPr txBox="1"/>
          <p:nvPr/>
        </p:nvSpPr>
        <p:spPr>
          <a:xfrm>
            <a:off x="871369" y="1377651"/>
            <a:ext cx="3936052" cy="205709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pPr algn="just"/>
            <a:r>
              <a:rPr lang="en-US" sz="1400" dirty="0">
                <a:solidFill>
                  <a:srgbClr val="F1F3F5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Subtitle</a:t>
            </a:r>
            <a:endParaRPr lang="en-US" sz="1200" dirty="0">
              <a:latin typeface="Arial" panose="020B0604020202020204" pitchFamily="34" charset="0"/>
              <a:ea typeface="맑은 고딕" pitchFamily="50" charset="-127"/>
              <a:cs typeface="Arial" panose="020B0604020202020204" pitchFamily="34" charset="0"/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xmlns="" id="{2B9F42F2-B262-49A2-A6B6-710B79809CB6}"/>
              </a:ext>
            </a:extLst>
          </p:cNvPr>
          <p:cNvCxnSpPr/>
          <p:nvPr/>
        </p:nvCxnSpPr>
        <p:spPr>
          <a:xfrm>
            <a:off x="-5766" y="1345378"/>
            <a:ext cx="9144000" cy="0"/>
          </a:xfrm>
          <a:prstGeom prst="line">
            <a:avLst/>
          </a:prstGeom>
          <a:ln w="19050">
            <a:solidFill>
              <a:srgbClr val="089A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bject 5">
            <a:extLst>
              <a:ext uri="{FF2B5EF4-FFF2-40B4-BE49-F238E27FC236}">
                <a16:creationId xmlns:a16="http://schemas.microsoft.com/office/drawing/2014/main" xmlns="" id="{7DAD3765-58EE-4D66-9C09-5462092A3571}"/>
              </a:ext>
            </a:extLst>
          </p:cNvPr>
          <p:cNvSpPr txBox="1"/>
          <p:nvPr/>
        </p:nvSpPr>
        <p:spPr>
          <a:xfrm>
            <a:off x="139849" y="1839686"/>
            <a:ext cx="8907332" cy="2797532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r>
              <a:rPr lang="en-US" dirty="0">
                <a:latin typeface="Arial" panose="020B0604020202020204" pitchFamily="34" charset="0"/>
                <a:ea typeface="HY헤드라인M" panose="02030600000101010101" pitchFamily="18" charset="-127"/>
                <a:cs typeface="Arial" panose="020B0604020202020204" pitchFamily="34" charset="0"/>
              </a:rPr>
              <a:t>Description</a:t>
            </a:r>
            <a:endParaRPr lang="en-US" sz="1800" dirty="0">
              <a:latin typeface="Arial" panose="020B0604020202020204" pitchFamily="34" charset="0"/>
              <a:ea typeface="HY헤드라인M" panose="02030600000101010101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665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5">
            <a:extLst>
              <a:ext uri="{FF2B5EF4-FFF2-40B4-BE49-F238E27FC236}">
                <a16:creationId xmlns:a16="http://schemas.microsoft.com/office/drawing/2014/main" xmlns="" id="{4E34CA91-E235-4F6F-9BAC-D2D91C88E9B9}"/>
              </a:ext>
            </a:extLst>
          </p:cNvPr>
          <p:cNvSpPr txBox="1"/>
          <p:nvPr/>
        </p:nvSpPr>
        <p:spPr>
          <a:xfrm>
            <a:off x="139849" y="1151741"/>
            <a:ext cx="8907332" cy="3485477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r>
              <a:rPr lang="en-US" dirty="0">
                <a:latin typeface="Arial" panose="020B0604020202020204" pitchFamily="34" charset="0"/>
                <a:ea typeface="HY헤드라인M" panose="02030600000101010101" pitchFamily="18" charset="-127"/>
                <a:cs typeface="Arial" panose="020B0604020202020204" pitchFamily="34" charset="0"/>
              </a:rPr>
              <a:t>Description</a:t>
            </a:r>
            <a:endParaRPr lang="en-US" sz="1800" dirty="0">
              <a:latin typeface="Arial" panose="020B0604020202020204" pitchFamily="34" charset="0"/>
              <a:ea typeface="HY헤드라인M" panose="02030600000101010101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603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5">
            <a:extLst>
              <a:ext uri="{FF2B5EF4-FFF2-40B4-BE49-F238E27FC236}">
                <a16:creationId xmlns:a16="http://schemas.microsoft.com/office/drawing/2014/main" xmlns="" id="{6A2693DA-3DBC-4938-BD24-0CDABDF4B5EC}"/>
              </a:ext>
            </a:extLst>
          </p:cNvPr>
          <p:cNvSpPr txBox="1"/>
          <p:nvPr/>
        </p:nvSpPr>
        <p:spPr>
          <a:xfrm>
            <a:off x="139849" y="1151741"/>
            <a:ext cx="8907332" cy="3485477"/>
          </a:xfrm>
          <a:prstGeom prst="rect">
            <a:avLst/>
          </a:prstGeom>
          <a:noFill/>
        </p:spPr>
        <p:txBody>
          <a:bodyPr wrap="square" lIns="46104" tIns="23052" rIns="46104" bIns="23052" rtlCol="0"/>
          <a:lstStyle/>
          <a:p>
            <a:r>
              <a:rPr lang="en-US" dirty="0">
                <a:latin typeface="Arial" panose="020B0604020202020204" pitchFamily="34" charset="0"/>
                <a:ea typeface="HY헤드라인M" panose="02030600000101010101" pitchFamily="18" charset="-127"/>
                <a:cs typeface="Arial" panose="020B0604020202020204" pitchFamily="34" charset="0"/>
              </a:rPr>
              <a:t>Description</a:t>
            </a:r>
            <a:endParaRPr lang="en-US" sz="1800" dirty="0">
              <a:latin typeface="Arial" panose="020B0604020202020204" pitchFamily="34" charset="0"/>
              <a:ea typeface="HY헤드라인M" panose="02030600000101010101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730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xmlns="" id="{ECB30379-55DF-459D-AD3E-00AFFFE2AD36}"/>
              </a:ext>
            </a:extLst>
          </p:cNvPr>
          <p:cNvSpPr/>
          <p:nvPr/>
        </p:nvSpPr>
        <p:spPr>
          <a:xfrm>
            <a:off x="2507001" y="2124692"/>
            <a:ext cx="4129998" cy="785218"/>
          </a:xfrm>
          <a:prstGeom prst="rect">
            <a:avLst/>
          </a:prstGeom>
        </p:spPr>
        <p:txBody>
          <a:bodyPr wrap="square" lIns="46104" tIns="23052" rIns="46104" bIns="23052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rPr>
              <a:t>THANK YOU</a:t>
            </a:r>
            <a:endParaRPr lang="ko-KR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C415458-E164-43FB-9C6E-2EA1A750D79E}"/>
              </a:ext>
            </a:extLst>
          </p:cNvPr>
          <p:cNvSpPr txBox="1"/>
          <p:nvPr/>
        </p:nvSpPr>
        <p:spPr>
          <a:xfrm>
            <a:off x="3465059" y="2843446"/>
            <a:ext cx="2213882" cy="292775"/>
          </a:xfrm>
          <a:prstGeom prst="rect">
            <a:avLst/>
          </a:prstGeom>
          <a:noFill/>
        </p:spPr>
        <p:txBody>
          <a:bodyPr wrap="none" lIns="46104" tIns="23052" rIns="46104" bIns="23052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Thank you for listening.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054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FB60D32AE0FF6B4AAC1C70A01D40C550" ma:contentTypeVersion="14" ma:contentTypeDescription="새 문서를 만듭니다." ma:contentTypeScope="" ma:versionID="b7f4d1c57ea2c4694a40ecbf73d5ba72">
  <xsd:schema xmlns:xsd="http://www.w3.org/2001/XMLSchema" xmlns:xs="http://www.w3.org/2001/XMLSchema" xmlns:p="http://schemas.microsoft.com/office/2006/metadata/properties" xmlns:ns3="a0aeb404-b68a-447a-8c53-e5a820c1634a" xmlns:ns4="940c04c6-17a8-4f87-a54e-67673ec54cc7" targetNamespace="http://schemas.microsoft.com/office/2006/metadata/properties" ma:root="true" ma:fieldsID="c57314af42b6da99a3cdca7a480db503" ns3:_="" ns4:_="">
    <xsd:import namespace="a0aeb404-b68a-447a-8c53-e5a820c1634a"/>
    <xsd:import namespace="940c04c6-17a8-4f87-a54e-67673ec54cc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Location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eb404-b68a-447a-8c53-e5a820c163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0c04c6-17a8-4f87-a54e-67673ec54cc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공유 대상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세부 정보 공유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힌트 해시 공유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059479-F10C-47C4-9D40-8CE2E920236B}">
  <ds:schemaRefs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940c04c6-17a8-4f87-a54e-67673ec54cc7"/>
    <ds:schemaRef ds:uri="http://schemas.openxmlformats.org/package/2006/metadata/core-properties"/>
    <ds:schemaRef ds:uri="a0aeb404-b68a-447a-8c53-e5a820c1634a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DF01B47-E0F4-48B4-846B-27B79180AC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134705-C286-45ED-A9A8-6020C5BC41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eb404-b68a-447a-8c53-e5a820c1634a"/>
    <ds:schemaRef ds:uri="940c04c6-17a8-4f87-a54e-67673ec54c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65</Words>
  <Application>Microsoft Office PowerPoint</Application>
  <PresentationFormat>사용자 지정</PresentationFormat>
  <Paragraphs>51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6" baseType="lpstr">
      <vt:lpstr>HY헤드라인M</vt:lpstr>
      <vt:lpstr>맑은 고딕</vt:lpstr>
      <vt:lpstr>휴먼둥근헤드라인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김동욱</dc:creator>
  <cp:lastModifiedBy>user</cp:lastModifiedBy>
  <cp:revision>2</cp:revision>
  <dcterms:created xsi:type="dcterms:W3CDTF">2021-09-28T02:45:47Z</dcterms:created>
  <dcterms:modified xsi:type="dcterms:W3CDTF">2021-10-01T08:49:15Z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0x010100FB60D32AE0FF6B4AAC1C70A01D40C550</vt:lpwstr>
  </property>
</Properties>
</file>